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98" r:id="rId5"/>
    <p:sldId id="295" r:id="rId6"/>
    <p:sldId id="297" r:id="rId7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181"/>
    <a:srgbClr val="FFFEF3"/>
    <a:srgbClr val="131418"/>
    <a:srgbClr val="F8F8F8"/>
    <a:srgbClr val="B2C2F8"/>
    <a:srgbClr val="DD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574" autoAdjust="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7EF8EBC4-F68E-45E5-A543-00DD8A2D99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8DD1D85-1295-48B3-A711-E7672B4C2CD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B6FAD-9101-495E-8640-1A5B83E555D4}" type="datetime1">
              <a:rPr lang="pt-BR" smtClean="0"/>
              <a:t>24/08/2021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C579F9D-E14B-408D-A94E-20EFDA30CB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7267FA2-DDE5-4197-A7DB-15ED024CCF3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19ADF-CB4B-4162-822D-8C518A61CA6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12466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F707524-AE06-45DE-9E04-29802697C131}" type="datetime1">
              <a:rPr lang="pt-BR" noProof="0" smtClean="0"/>
              <a:t>24/08/2021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4837454"/>
            <a:ext cx="12192000" cy="20247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0" y="1"/>
            <a:ext cx="12191999" cy="4837454"/>
          </a:xfrm>
          <a:solidFill>
            <a:schemeClr val="bg1">
              <a:lumMod val="95000"/>
            </a:schemeClr>
          </a:solidFill>
        </p:spPr>
        <p:txBody>
          <a:bodyPr lIns="360000" tIns="360000" rtlCol="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17704" y="5211721"/>
            <a:ext cx="4371792" cy="1128778"/>
          </a:xfrm>
        </p:spPr>
        <p:txBody>
          <a:bodyPr rtlCol="0" anchor="b"/>
          <a:lstStyle>
            <a:lvl1pPr algn="l">
              <a:defRPr sz="4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grpSp>
        <p:nvGrpSpPr>
          <p:cNvPr id="29" name="Grupo 28" title="Moldura de papel">
            <a:extLst>
              <a:ext uri="{FF2B5EF4-FFF2-40B4-BE49-F238E27FC236}">
                <a16:creationId xmlns:a16="http://schemas.microsoft.com/office/drawing/2014/main" id="{677AFB22-6742-41C4-82FB-C4AE9A030367}"/>
              </a:ext>
            </a:extLst>
          </p:cNvPr>
          <p:cNvGrpSpPr/>
          <p:nvPr userDrawn="1"/>
        </p:nvGrpSpPr>
        <p:grpSpPr>
          <a:xfrm rot="21295767">
            <a:off x="5213054" y="1125704"/>
            <a:ext cx="3474160" cy="4337342"/>
            <a:chOff x="4636201" y="-1745975"/>
            <a:chExt cx="3474160" cy="4337342"/>
          </a:xfrm>
        </p:grpSpPr>
        <p:sp>
          <p:nvSpPr>
            <p:cNvPr id="15" name="Paralelogramo 14">
              <a:extLst>
                <a:ext uri="{FF2B5EF4-FFF2-40B4-BE49-F238E27FC236}">
                  <a16:creationId xmlns:a16="http://schemas.microsoft.com/office/drawing/2014/main" id="{AD8B2DCC-383E-4DE2-8D64-D0FDAAAFBD66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Retângulo: Cantos Arredondados 15">
              <a:extLst>
                <a:ext uri="{FF2B5EF4-FFF2-40B4-BE49-F238E27FC236}">
                  <a16:creationId xmlns:a16="http://schemas.microsoft.com/office/drawing/2014/main" id="{0BB3C4F0-6068-487E-B600-33DB85DB06FD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rot="21295767">
            <a:off x="5415274" y="1374875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5461705" y="5313140"/>
            <a:ext cx="2178405" cy="1120015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grpSp>
        <p:nvGrpSpPr>
          <p:cNvPr id="32" name="Grupo 31" title="Moldura de papel">
            <a:extLst>
              <a:ext uri="{FF2B5EF4-FFF2-40B4-BE49-F238E27FC236}">
                <a16:creationId xmlns:a16="http://schemas.microsoft.com/office/drawing/2014/main" id="{66FB9647-A9A4-4596-ABCF-E53AFFCAFB9F}"/>
              </a:ext>
            </a:extLst>
          </p:cNvPr>
          <p:cNvGrpSpPr/>
          <p:nvPr userDrawn="1"/>
        </p:nvGrpSpPr>
        <p:grpSpPr>
          <a:xfrm>
            <a:off x="8294018" y="401177"/>
            <a:ext cx="2847409" cy="3554872"/>
            <a:chOff x="12781483" y="-1318991"/>
            <a:chExt cx="3132150" cy="3910359"/>
          </a:xfrm>
        </p:grpSpPr>
        <p:sp>
          <p:nvSpPr>
            <p:cNvPr id="26" name="Paralelogramo 25">
              <a:extLst>
                <a:ext uri="{FF2B5EF4-FFF2-40B4-BE49-F238E27FC236}">
                  <a16:creationId xmlns:a16="http://schemas.microsoft.com/office/drawing/2014/main" id="{D6736371-3F18-4CDB-9DA9-9261F0E208A2}"/>
                </a:ext>
              </a:extLst>
            </p:cNvPr>
            <p:cNvSpPr/>
            <p:nvPr userDrawn="1"/>
          </p:nvSpPr>
          <p:spPr>
            <a:xfrm rot="5400000">
              <a:off x="12941422" y="-380844"/>
              <a:ext cx="2903066" cy="3041357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F9506654-1D1A-4961-B4A5-37A49D6CA565}"/>
                </a:ext>
              </a:extLst>
            </p:cNvPr>
            <p:cNvSpPr/>
            <p:nvPr userDrawn="1"/>
          </p:nvSpPr>
          <p:spPr>
            <a:xfrm>
              <a:off x="12781483" y="-1318991"/>
              <a:ext cx="2903066" cy="352540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2" name="Espaço Reservado para Imagem 21">
            <a:extLst>
              <a:ext uri="{FF2B5EF4-FFF2-40B4-BE49-F238E27FC236}">
                <a16:creationId xmlns:a16="http://schemas.microsoft.com/office/drawing/2014/main" id="{9C367D40-BB87-4803-BDBA-AC460F1244D6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8481972" y="577143"/>
            <a:ext cx="2242416" cy="2360438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grpSp>
        <p:nvGrpSpPr>
          <p:cNvPr id="33" name="Grupo 32" title="Moldura de papel">
            <a:extLst>
              <a:ext uri="{FF2B5EF4-FFF2-40B4-BE49-F238E27FC236}">
                <a16:creationId xmlns:a16="http://schemas.microsoft.com/office/drawing/2014/main" id="{8E420E19-DB68-48C3-A1A6-532E242347B9}"/>
              </a:ext>
            </a:extLst>
          </p:cNvPr>
          <p:cNvGrpSpPr/>
          <p:nvPr userDrawn="1"/>
        </p:nvGrpSpPr>
        <p:grpSpPr>
          <a:xfrm rot="182524">
            <a:off x="8625708" y="3010143"/>
            <a:ext cx="2699564" cy="3418505"/>
            <a:chOff x="8372395" y="-1103087"/>
            <a:chExt cx="2969520" cy="3760355"/>
          </a:xfrm>
        </p:grpSpPr>
        <p:sp>
          <p:nvSpPr>
            <p:cNvPr id="23" name="Paralelogramo 22">
              <a:extLst>
                <a:ext uri="{FF2B5EF4-FFF2-40B4-BE49-F238E27FC236}">
                  <a16:creationId xmlns:a16="http://schemas.microsoft.com/office/drawing/2014/main" id="{4995FC4C-C131-4103-8A8B-43882EF084F5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7196844A-D143-4ECC-8931-C09D2B29B259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0" name="Espaço Reservado para Imagem 19">
            <a:extLst>
              <a:ext uri="{FF2B5EF4-FFF2-40B4-BE49-F238E27FC236}">
                <a16:creationId xmlns:a16="http://schemas.microsoft.com/office/drawing/2014/main" id="{8BC2FA13-02E5-4A0C-BA55-439D723E00C8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 rot="182524">
            <a:off x="9041958" y="3196542"/>
            <a:ext cx="2118605" cy="223011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e 12 com le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33" name="Espaço Reservado para Imagem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540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7" name="Espaço Reservado para Imagem 17">
            <a:extLst>
              <a:ext uri="{FF2B5EF4-FFF2-40B4-BE49-F238E27FC236}">
                <a16:creationId xmlns:a16="http://schemas.microsoft.com/office/drawing/2014/main" id="{60194B38-D5EB-4E6D-B645-ACAD7884DBE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 flipH="1">
            <a:off x="2778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1" name="Espaço Reservado para Imagem 17">
            <a:extLst>
              <a:ext uri="{FF2B5EF4-FFF2-40B4-BE49-F238E27FC236}">
                <a16:creationId xmlns:a16="http://schemas.microsoft.com/office/drawing/2014/main" id="{0CF1ECCC-1CDA-4704-931C-44856CD73A1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5016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3" name="Espaço Reservado para Imagem 17">
            <a:extLst>
              <a:ext uri="{FF2B5EF4-FFF2-40B4-BE49-F238E27FC236}">
                <a16:creationId xmlns:a16="http://schemas.microsoft.com/office/drawing/2014/main" id="{77657464-B880-4475-B938-A52717FD55D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 flipH="1">
            <a:off x="7254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5" name="Espaço Reservado para Imagem 17">
            <a:extLst>
              <a:ext uri="{FF2B5EF4-FFF2-40B4-BE49-F238E27FC236}">
                <a16:creationId xmlns:a16="http://schemas.microsoft.com/office/drawing/2014/main" id="{BC1CEC01-89BF-4175-8272-31CE9D920476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9492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E77FA6E5-55F2-4560-8FE1-BE530710E4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64967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0" name="Espaço Reservado para Texto 10">
            <a:extLst>
              <a:ext uri="{FF2B5EF4-FFF2-40B4-BE49-F238E27FC236}">
                <a16:creationId xmlns:a16="http://schemas.microsoft.com/office/drawing/2014/main" id="{3528C08E-7D0D-4AFB-B0E6-D4A343F541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778000" y="264967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6" name="Espaço Reservado para Texto 10">
            <a:extLst>
              <a:ext uri="{FF2B5EF4-FFF2-40B4-BE49-F238E27FC236}">
                <a16:creationId xmlns:a16="http://schemas.microsoft.com/office/drawing/2014/main" id="{82623F1A-A25F-40E8-8677-0800DF89A58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016000" y="264967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7" name="Espaço Reservado para Texto 10">
            <a:extLst>
              <a:ext uri="{FF2B5EF4-FFF2-40B4-BE49-F238E27FC236}">
                <a16:creationId xmlns:a16="http://schemas.microsoft.com/office/drawing/2014/main" id="{73B9C81D-090D-488C-8373-C7DAE4EB8E7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254000" y="264967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5E58E802-03DE-459C-8F94-F5F0839F244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492000" y="264967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9" name="Espaço Reservado para Imagem 17">
            <a:extLst>
              <a:ext uri="{FF2B5EF4-FFF2-40B4-BE49-F238E27FC236}">
                <a16:creationId xmlns:a16="http://schemas.microsoft.com/office/drawing/2014/main" id="{635D0261-C0A7-4103-BE60-C605E1F6C368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 flipH="1">
            <a:off x="540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0" name="Espaço Reservado para Imagem 17">
            <a:extLst>
              <a:ext uri="{FF2B5EF4-FFF2-40B4-BE49-F238E27FC236}">
                <a16:creationId xmlns:a16="http://schemas.microsoft.com/office/drawing/2014/main" id="{302E4867-120B-4B0B-9D4E-BD8255BA993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 flipH="1">
            <a:off x="2778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1" name="Espaço Reservado para Imagem 17">
            <a:extLst>
              <a:ext uri="{FF2B5EF4-FFF2-40B4-BE49-F238E27FC236}">
                <a16:creationId xmlns:a16="http://schemas.microsoft.com/office/drawing/2014/main" id="{1F469D12-16FD-41F1-AC20-79B7EF0777F8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 flipH="1">
            <a:off x="5016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2" name="Espaço Reservado para Imagem 17">
            <a:extLst>
              <a:ext uri="{FF2B5EF4-FFF2-40B4-BE49-F238E27FC236}">
                <a16:creationId xmlns:a16="http://schemas.microsoft.com/office/drawing/2014/main" id="{5744C71D-7AA2-4292-A5C0-4CDAA24619FF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 flipH="1">
            <a:off x="7254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4" name="Espaço Reservado para Imagem 17">
            <a:extLst>
              <a:ext uri="{FF2B5EF4-FFF2-40B4-BE49-F238E27FC236}">
                <a16:creationId xmlns:a16="http://schemas.microsoft.com/office/drawing/2014/main" id="{68077812-195E-4C18-B06B-6A1125D9DE79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 flipH="1">
            <a:off x="9492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5" name="Espaço Reservado para Texto 10">
            <a:extLst>
              <a:ext uri="{FF2B5EF4-FFF2-40B4-BE49-F238E27FC236}">
                <a16:creationId xmlns:a16="http://schemas.microsoft.com/office/drawing/2014/main" id="{49712DCF-C937-42B8-AE87-D46105B119F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40000" y="539245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36" name="Espaço Reservado para Texto 10">
            <a:extLst>
              <a:ext uri="{FF2B5EF4-FFF2-40B4-BE49-F238E27FC236}">
                <a16:creationId xmlns:a16="http://schemas.microsoft.com/office/drawing/2014/main" id="{221C3BCE-24E5-4F81-9978-069AC99149B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778000" y="539245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37" name="Espaço Reservado para Texto 10">
            <a:extLst>
              <a:ext uri="{FF2B5EF4-FFF2-40B4-BE49-F238E27FC236}">
                <a16:creationId xmlns:a16="http://schemas.microsoft.com/office/drawing/2014/main" id="{77098CC4-798D-4781-A978-4293479EEB19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5016000" y="539245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38" name="Espaço Reservado para Texto 10">
            <a:extLst>
              <a:ext uri="{FF2B5EF4-FFF2-40B4-BE49-F238E27FC236}">
                <a16:creationId xmlns:a16="http://schemas.microsoft.com/office/drawing/2014/main" id="{108A2BC4-D5BD-4BA3-8576-84538244D3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254000" y="539245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4ED042C7-87E5-41F8-8599-6B733A287B1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492000" y="539245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16259F-6698-4B2A-AB30-07C302A2C7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586548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do herói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m 43">
            <a:extLst>
              <a:ext uri="{FF2B5EF4-FFF2-40B4-BE49-F238E27FC236}">
                <a16:creationId xmlns:a16="http://schemas.microsoft.com/office/drawing/2014/main" id="{130FAD59-3F97-4C89-954F-0FEC847807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2000" y="246389"/>
            <a:ext cx="11687999" cy="5861490"/>
          </a:xfrm>
          <a:prstGeom prst="rect">
            <a:avLst/>
          </a:prstGeom>
        </p:spPr>
      </p:pic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CB21A9E-F346-45CA-928A-9714907B686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6906" y="763130"/>
            <a:ext cx="3376800" cy="4788000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  <a:effectLst>
            <a:glow rad="266700">
              <a:schemeClr val="bg1">
                <a:alpha val="18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lIns="360000" rIns="360000"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B9E8C9F2-AD9E-47B3-841F-A63EA593CE4B}"/>
              </a:ext>
            </a:extLst>
          </p:cNvPr>
          <p:cNvGrpSpPr/>
          <p:nvPr userDrawn="1"/>
        </p:nvGrpSpPr>
        <p:grpSpPr>
          <a:xfrm>
            <a:off x="3794310" y="107507"/>
            <a:ext cx="4603381" cy="6100707"/>
            <a:chOff x="3794310" y="378647"/>
            <a:chExt cx="4603381" cy="6100707"/>
          </a:xfrm>
        </p:grpSpPr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50D94956-C0BC-4F67-9E1D-D85399D7E9F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561E08-3719-4AA1-BE98-77D9564076B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84DCF7A-7971-43EF-BBDA-F3F258CA14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A207F34-1FC3-4CF2-BBAD-A3E3772C6B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17292A6-14A4-4559-B322-F985189361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6426C1-45E4-4AFF-B2B2-95DA5CF541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AC0BC7E-EB74-4111-AB8F-92BFC0D336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AB5CD8D-90A1-43A7-AFB8-EA69308A8E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07B4DB7-BA63-4703-84DF-0E463D1A463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A55B81F-EAFC-433F-B617-48C3D5B3352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BACA1FD-C5E9-4F3C-98A0-3658DF2CC2E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69E1077-677D-4F41-A1DC-44B5080F225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34F85F-043D-43A9-8082-53D45FD733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4ECFB6E-3213-4C32-82A7-3F639914A79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566B10-589D-4268-AC4E-7C33B2A87CF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BF4B2B-EAE5-4D12-BB56-6A6CA834DD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F579DA-ECD6-4015-81BD-C47F5ACD20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B6F12E2-9154-46F3-AEB6-480AF2EE8E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5D0976-3738-4503-93C8-D037664747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90EE311-F8E6-4CB0-AEE8-3273485E02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5ABB659-4D9A-454B-B673-57B2D90B01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A18BB57-EE9A-438C-89BC-FDE45E8F0E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6155E43-F44E-4A54-82F7-8A3031DEE88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B27C31-08F1-4574-9C0E-A4303B6D9CC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1E583-02BA-42A7-BFC8-4F1E014EDFA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88EF08-0008-48B8-A289-2C48C3B369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886B212-2418-412F-B3F1-80DFD0A5DC5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8DCFECB-BFC0-4AEA-BBCA-7E95B42F7AC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701CD97-CE7C-4970-900C-EA7EF247257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540000"/>
            <a:ext cx="3028700" cy="132690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90DC2403-3404-43F3-9D49-DE9C87D6FA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6401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0" name="Espaço Reservado para Texto 7">
            <a:extLst>
              <a:ext uri="{FF2B5EF4-FFF2-40B4-BE49-F238E27FC236}">
                <a16:creationId xmlns:a16="http://schemas.microsoft.com/office/drawing/2014/main" id="{F860DA48-8EA3-4B66-9769-15D580B5BD2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83254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0091093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to do herói em pre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m 44">
            <a:extLst>
              <a:ext uri="{FF2B5EF4-FFF2-40B4-BE49-F238E27FC236}">
                <a16:creationId xmlns:a16="http://schemas.microsoft.com/office/drawing/2014/main" id="{38607BE4-4B3B-474D-8601-FEFFD2DF25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19" y="6567"/>
            <a:ext cx="12179564" cy="6851433"/>
          </a:xfrm>
          <a:prstGeom prst="rect">
            <a:avLst/>
          </a:prstGeom>
        </p:spPr>
      </p:pic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CB21A9E-F346-45CA-928A-9714907B686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6906" y="1034623"/>
            <a:ext cx="3376800" cy="4788000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  <a:effectLst>
            <a:glow rad="266700">
              <a:schemeClr val="bg1">
                <a:alpha val="18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lIns="360000" rIns="360000"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B9E8C9F2-AD9E-47B3-841F-A63EA593CE4B}"/>
              </a:ext>
            </a:extLst>
          </p:cNvPr>
          <p:cNvGrpSpPr/>
          <p:nvPr userDrawn="1"/>
        </p:nvGrpSpPr>
        <p:grpSpPr>
          <a:xfrm>
            <a:off x="3794310" y="379000"/>
            <a:ext cx="4603381" cy="6100707"/>
            <a:chOff x="3794310" y="378647"/>
            <a:chExt cx="4603381" cy="6100707"/>
          </a:xfrm>
        </p:grpSpPr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50D94956-C0BC-4F67-9E1D-D85399D7E9F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561E08-3719-4AA1-BE98-77D9564076B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84DCF7A-7971-43EF-BBDA-F3F258CA14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A207F34-1FC3-4CF2-BBAD-A3E3772C6B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17292A6-14A4-4559-B322-F985189361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6426C1-45E4-4AFF-B2B2-95DA5CF541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AC0BC7E-EB74-4111-AB8F-92BFC0D336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AB5CD8D-90A1-43A7-AFB8-EA69308A8E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07B4DB7-BA63-4703-84DF-0E463D1A463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A55B81F-EAFC-433F-B617-48C3D5B3352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BACA1FD-C5E9-4F3C-98A0-3658DF2CC2E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69E1077-677D-4F41-A1DC-44B5080F225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34F85F-043D-43A9-8082-53D45FD733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4ECFB6E-3213-4C32-82A7-3F639914A79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566B10-589D-4268-AC4E-7C33B2A87CF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BF4B2B-EAE5-4D12-BB56-6A6CA834DD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F579DA-ECD6-4015-81BD-C47F5ACD20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B6F12E2-9154-46F3-AEB6-480AF2EE8E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5D0976-3738-4503-93C8-D037664747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90EE311-F8E6-4CB0-AEE8-3273485E02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5ABB659-4D9A-454B-B673-57B2D90B01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A18BB57-EE9A-438C-89BC-FDE45E8F0E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6155E43-F44E-4A54-82F7-8A3031DEE88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B27C31-08F1-4574-9C0E-A4303B6D9CC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1E583-02BA-42A7-BFC8-4F1E014EDFA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88EF08-0008-48B8-A289-2C48C3B369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886B212-2418-412F-B3F1-80DFD0A5DC5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8DCFECB-BFC0-4AEA-BBCA-7E95B42F7AC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701CD97-CE7C-4970-900C-EA7EF247257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540000"/>
            <a:ext cx="3028700" cy="132690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3" name="Espaço Reservado para Texto 7">
            <a:extLst>
              <a:ext uri="{FF2B5EF4-FFF2-40B4-BE49-F238E27FC236}">
                <a16:creationId xmlns:a16="http://schemas.microsoft.com/office/drawing/2014/main" id="{8BB2DDCC-3BD6-4037-85CD-1E1C54E54C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6401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4" name="Espaço Reservado para Texto 7">
            <a:extLst>
              <a:ext uri="{FF2B5EF4-FFF2-40B4-BE49-F238E27FC236}">
                <a16:creationId xmlns:a16="http://schemas.microsoft.com/office/drawing/2014/main" id="{94FD6DA6-351A-4974-8153-BE89B6CDEB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83254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448815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lução completa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Espaço Reservado para Imagem 9">
            <a:extLst>
              <a:ext uri="{FF2B5EF4-FFF2-40B4-BE49-F238E27FC236}">
                <a16:creationId xmlns:a16="http://schemas.microsoft.com/office/drawing/2014/main" id="{DB1B7584-C7DF-438B-9FE0-28AB91095F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2000" y="252000"/>
            <a:ext cx="11687999" cy="5855878"/>
          </a:xfrm>
          <a:solidFill>
            <a:schemeClr val="tx1">
              <a:lumMod val="95000"/>
              <a:lumOff val="5000"/>
            </a:schemeClr>
          </a:solidFill>
        </p:spPr>
        <p:txBody>
          <a:bodyPr lIns="0" tIns="0" rIns="360000" bIns="360000" rtlCol="0" anchor="b"/>
          <a:lstStyle>
            <a:lvl1pPr marL="0" indent="0" algn="r">
              <a:buNone/>
              <a:defRPr sz="1600" i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CB21A9E-F346-45CA-928A-9714907B686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22850" y="1606550"/>
            <a:ext cx="1987550" cy="2444750"/>
          </a:xfrm>
          <a:solidFill>
            <a:schemeClr val="bg1">
              <a:lumMod val="85000"/>
            </a:schemeClr>
          </a:solidFill>
          <a:ln w="31750">
            <a:noFill/>
          </a:ln>
          <a:effectLst/>
        </p:spPr>
        <p:txBody>
          <a:bodyPr lIns="360000" rIns="360000"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540000"/>
            <a:ext cx="3028700" cy="132690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70107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egenda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434800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pt-BR" noProof="0"/>
              <a:t>Insira a legenda da imagem aqui</a:t>
            </a:r>
          </a:p>
        </p:txBody>
      </p:sp>
      <p:sp>
        <p:nvSpPr>
          <p:cNvPr id="7" name="Espaço Reservado para Imagem 9">
            <a:extLst>
              <a:ext uri="{FF2B5EF4-FFF2-40B4-BE49-F238E27FC236}">
                <a16:creationId xmlns:a16="http://schemas.microsoft.com/office/drawing/2014/main" id="{8C6E4D6F-39B5-4F71-BD4D-B8B21995122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52000" y="252000"/>
            <a:ext cx="11687999" cy="5855878"/>
          </a:xfrm>
          <a:solidFill>
            <a:schemeClr val="bg1">
              <a:lumMod val="95000"/>
            </a:schemeClr>
          </a:solidFill>
        </p:spPr>
        <p:txBody>
          <a:bodyPr lIns="360000" tIns="360000" rtlCol="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10" name="Legenda">
            <a:extLst>
              <a:ext uri="{FF2B5EF4-FFF2-40B4-BE49-F238E27FC236}">
                <a16:creationId xmlns:a16="http://schemas.microsoft.com/office/drawing/2014/main" id="{ADF600C8-C7A9-4CB2-B6C2-7F9ADEB7A4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000" y="5437070"/>
            <a:ext cx="4221162" cy="396000"/>
          </a:xfrm>
          <a:solidFill>
            <a:schemeClr val="tx1"/>
          </a:solidFill>
        </p:spPr>
        <p:txBody>
          <a:bodyPr lIns="72000" tIns="72000"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pt-BR" noProof="0"/>
              <a:t>Insira a legenda da imagem aqui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34AAE0B4-3A9A-450D-9515-1AF1FE1A967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842F68A1-83F1-4D70-9CE8-21E86663F3B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11C6143-D2F5-479E-AF3E-2784F41E08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í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Mí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251999" y="252000"/>
            <a:ext cx="11687999" cy="5855878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Inserir seu vídeo</a:t>
            </a:r>
          </a:p>
        </p:txBody>
      </p:sp>
      <p:sp>
        <p:nvSpPr>
          <p:cNvPr id="5" name="Legenda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437070"/>
            <a:ext cx="4221162" cy="396000"/>
          </a:xfrm>
          <a:solidFill>
            <a:schemeClr val="tx1"/>
          </a:solidFill>
        </p:spPr>
        <p:txBody>
          <a:bodyPr lIns="72000" tIns="72000"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pt-BR" noProof="0"/>
              <a:t>Insira a legenda da imagem aqui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2285355-479C-4B85-ACF6-DC70AE919D4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9C8AE7F3-DAD7-4B18-8E33-AACAF27A05D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5D67953A-D47E-4083-8DBA-1E807BCC6B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6" name="Subtítulo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 rtlCol="0"/>
          <a:lstStyle>
            <a:lvl1pPr marL="0" indent="0">
              <a:buNone/>
              <a:defRPr sz="2100"/>
            </a:lvl1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Coluna esquerda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620000"/>
            <a:ext cx="5580000" cy="450000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91250" y="1619250"/>
            <a:ext cx="5580000" cy="4500563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979948-0D6A-4830-85D5-C39B643EDFA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0853698-1496-415B-A791-C17C6B35712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60363" y="1619250"/>
            <a:ext cx="5580000" cy="4500563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6" name="Subtítulo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 rtlCol="0"/>
          <a:lstStyle>
            <a:lvl1pPr marL="0" indent="0">
              <a:buNone/>
              <a:defRPr sz="2100"/>
            </a:lvl1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Coluna esquerda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51638" y="1620000"/>
            <a:ext cx="5580000" cy="450000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16F57FD-ACD4-44CB-9888-789501B6AD4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FCF9671-5246-4418-B8C6-1BFC8FD7E52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Agradec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4837454"/>
            <a:ext cx="12192000" cy="202477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0" y="1"/>
            <a:ext cx="12191999" cy="4837454"/>
          </a:xfrm>
          <a:solidFill>
            <a:schemeClr val="bg1">
              <a:lumMod val="95000"/>
            </a:schemeClr>
          </a:solidFill>
        </p:spPr>
        <p:txBody>
          <a:bodyPr lIns="360000" tIns="360000" rtlCol="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17704" y="5211721"/>
            <a:ext cx="2845036" cy="1128778"/>
          </a:xfrm>
        </p:spPr>
        <p:txBody>
          <a:bodyPr rtlCol="0" anchor="b"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Obrigado</a:t>
            </a:r>
          </a:p>
        </p:txBody>
      </p:sp>
      <p:grpSp>
        <p:nvGrpSpPr>
          <p:cNvPr id="29" name="Grupo 28" title="Moldura de papel">
            <a:extLst>
              <a:ext uri="{FF2B5EF4-FFF2-40B4-BE49-F238E27FC236}">
                <a16:creationId xmlns:a16="http://schemas.microsoft.com/office/drawing/2014/main" id="{677AFB22-6742-41C4-82FB-C4AE9A030367}"/>
              </a:ext>
            </a:extLst>
          </p:cNvPr>
          <p:cNvGrpSpPr/>
          <p:nvPr userDrawn="1"/>
        </p:nvGrpSpPr>
        <p:grpSpPr>
          <a:xfrm rot="21295767">
            <a:off x="5213054" y="1125704"/>
            <a:ext cx="3474160" cy="4337342"/>
            <a:chOff x="4636201" y="-1745975"/>
            <a:chExt cx="3474160" cy="4337342"/>
          </a:xfrm>
        </p:grpSpPr>
        <p:sp>
          <p:nvSpPr>
            <p:cNvPr id="15" name="Paralelogramo 14">
              <a:extLst>
                <a:ext uri="{FF2B5EF4-FFF2-40B4-BE49-F238E27FC236}">
                  <a16:creationId xmlns:a16="http://schemas.microsoft.com/office/drawing/2014/main" id="{AD8B2DCC-383E-4DE2-8D64-D0FDAAAFBD66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Retângulo: Cantos Arredondados 15">
              <a:extLst>
                <a:ext uri="{FF2B5EF4-FFF2-40B4-BE49-F238E27FC236}">
                  <a16:creationId xmlns:a16="http://schemas.microsoft.com/office/drawing/2014/main" id="{0BB3C4F0-6068-487E-B600-33DB85DB06FD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rot="21295767">
            <a:off x="5415274" y="1374875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grpSp>
        <p:nvGrpSpPr>
          <p:cNvPr id="32" name="Grupo 31" title="Moldura de papel">
            <a:extLst>
              <a:ext uri="{FF2B5EF4-FFF2-40B4-BE49-F238E27FC236}">
                <a16:creationId xmlns:a16="http://schemas.microsoft.com/office/drawing/2014/main" id="{66FB9647-A9A4-4596-ABCF-E53AFFCAFB9F}"/>
              </a:ext>
            </a:extLst>
          </p:cNvPr>
          <p:cNvGrpSpPr/>
          <p:nvPr userDrawn="1"/>
        </p:nvGrpSpPr>
        <p:grpSpPr>
          <a:xfrm>
            <a:off x="8294018" y="401177"/>
            <a:ext cx="2847409" cy="3554872"/>
            <a:chOff x="12781483" y="-1318991"/>
            <a:chExt cx="3132150" cy="3910359"/>
          </a:xfrm>
        </p:grpSpPr>
        <p:sp>
          <p:nvSpPr>
            <p:cNvPr id="26" name="Paralelogramo 25">
              <a:extLst>
                <a:ext uri="{FF2B5EF4-FFF2-40B4-BE49-F238E27FC236}">
                  <a16:creationId xmlns:a16="http://schemas.microsoft.com/office/drawing/2014/main" id="{D6736371-3F18-4CDB-9DA9-9261F0E208A2}"/>
                </a:ext>
              </a:extLst>
            </p:cNvPr>
            <p:cNvSpPr/>
            <p:nvPr userDrawn="1"/>
          </p:nvSpPr>
          <p:spPr>
            <a:xfrm rot="5400000">
              <a:off x="12941422" y="-380844"/>
              <a:ext cx="2903066" cy="3041357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F9506654-1D1A-4961-B4A5-37A49D6CA565}"/>
                </a:ext>
              </a:extLst>
            </p:cNvPr>
            <p:cNvSpPr/>
            <p:nvPr userDrawn="1"/>
          </p:nvSpPr>
          <p:spPr>
            <a:xfrm>
              <a:off x="12781483" y="-1318991"/>
              <a:ext cx="2903066" cy="352540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2" name="Espaço Reservado para Imagem 21">
            <a:extLst>
              <a:ext uri="{FF2B5EF4-FFF2-40B4-BE49-F238E27FC236}">
                <a16:creationId xmlns:a16="http://schemas.microsoft.com/office/drawing/2014/main" id="{9C367D40-BB87-4803-BDBA-AC460F1244D6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8481972" y="577143"/>
            <a:ext cx="2242416" cy="2360438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grpSp>
        <p:nvGrpSpPr>
          <p:cNvPr id="33" name="Grupo 32" title="Moldura de papel">
            <a:extLst>
              <a:ext uri="{FF2B5EF4-FFF2-40B4-BE49-F238E27FC236}">
                <a16:creationId xmlns:a16="http://schemas.microsoft.com/office/drawing/2014/main" id="{8E420E19-DB68-48C3-A1A6-532E242347B9}"/>
              </a:ext>
            </a:extLst>
          </p:cNvPr>
          <p:cNvGrpSpPr/>
          <p:nvPr userDrawn="1"/>
        </p:nvGrpSpPr>
        <p:grpSpPr>
          <a:xfrm rot="182524">
            <a:off x="8625708" y="3010143"/>
            <a:ext cx="2699564" cy="3418505"/>
            <a:chOff x="8372395" y="-1103087"/>
            <a:chExt cx="2969520" cy="3760355"/>
          </a:xfrm>
        </p:grpSpPr>
        <p:sp>
          <p:nvSpPr>
            <p:cNvPr id="23" name="Paralelogramo 22">
              <a:extLst>
                <a:ext uri="{FF2B5EF4-FFF2-40B4-BE49-F238E27FC236}">
                  <a16:creationId xmlns:a16="http://schemas.microsoft.com/office/drawing/2014/main" id="{4995FC4C-C131-4103-8A8B-43882EF084F5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7196844A-D143-4ECC-8931-C09D2B29B259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0" name="Espaço Reservado para Imagem 19">
            <a:extLst>
              <a:ext uri="{FF2B5EF4-FFF2-40B4-BE49-F238E27FC236}">
                <a16:creationId xmlns:a16="http://schemas.microsoft.com/office/drawing/2014/main" id="{8BC2FA13-02E5-4A0C-BA55-439D723E00C8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 rot="182524">
            <a:off x="9041958" y="3196542"/>
            <a:ext cx="2118605" cy="223011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sp>
        <p:nvSpPr>
          <p:cNvPr id="25" name="Nome">
            <a:extLst>
              <a:ext uri="{FF2B5EF4-FFF2-40B4-BE49-F238E27FC236}">
                <a16:creationId xmlns:a16="http://schemas.microsoft.com/office/drawing/2014/main" id="{6B60D353-C91D-47C2-9C4D-140E5522EE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74927" y="5628065"/>
            <a:ext cx="2965461" cy="252000"/>
          </a:xfrm>
        </p:spPr>
        <p:txBody>
          <a:bodyPr rtlCol="0" anchor="ctr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8" name="Email">
            <a:extLst>
              <a:ext uri="{FF2B5EF4-FFF2-40B4-BE49-F238E27FC236}">
                <a16:creationId xmlns:a16="http://schemas.microsoft.com/office/drawing/2014/main" id="{A6FBF5C8-50EA-413A-BC0B-6411846BA1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74927" y="6033525"/>
            <a:ext cx="2965461" cy="252000"/>
          </a:xfrm>
        </p:spPr>
        <p:txBody>
          <a:bodyPr rtlCol="0" anchor="ctr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21651392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BE38F808-C145-4F43-B9E0-4E9CAE8A6D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0446" b="10446"/>
          <a:stretch/>
        </p:blipFill>
        <p:spPr>
          <a:xfrm>
            <a:off x="0" y="0"/>
            <a:ext cx="12192000" cy="4837454"/>
          </a:xfrm>
          <a:prstGeom prst="rect">
            <a:avLst/>
          </a:prstGeom>
        </p:spPr>
      </p:pic>
      <p:sp>
        <p:nvSpPr>
          <p:cNvPr id="36" name="Retângulo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4837454"/>
            <a:ext cx="12192000" cy="20247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17704" y="5211721"/>
            <a:ext cx="4371792" cy="1128778"/>
          </a:xfrm>
        </p:spPr>
        <p:txBody>
          <a:bodyPr rtlCol="0" anchor="b"/>
          <a:lstStyle>
            <a:lvl1pPr algn="l">
              <a:defRPr sz="4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5461705" y="5211721"/>
            <a:ext cx="4021660" cy="1120015"/>
          </a:xfrm>
        </p:spPr>
        <p:txBody>
          <a:bodyPr rtlCol="0" anchor="b" anchorCtr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135143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eatório com plano de fundo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252000" y="252000"/>
            <a:ext cx="11687999" cy="5855878"/>
          </a:xfrm>
          <a:solidFill>
            <a:schemeClr val="bg1">
              <a:lumMod val="95000"/>
            </a:schemeClr>
          </a:solidFill>
        </p:spPr>
        <p:txBody>
          <a:bodyPr lIns="360000" tIns="360000" rtlCol="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grpSp>
        <p:nvGrpSpPr>
          <p:cNvPr id="29" name="Grupo 28" title="Moldura de papel">
            <a:extLst>
              <a:ext uri="{FF2B5EF4-FFF2-40B4-BE49-F238E27FC236}">
                <a16:creationId xmlns:a16="http://schemas.microsoft.com/office/drawing/2014/main" id="{677AFB22-6742-41C4-82FB-C4AE9A030367}"/>
              </a:ext>
            </a:extLst>
          </p:cNvPr>
          <p:cNvGrpSpPr/>
          <p:nvPr userDrawn="1"/>
        </p:nvGrpSpPr>
        <p:grpSpPr>
          <a:xfrm rot="21295767">
            <a:off x="602957" y="1125704"/>
            <a:ext cx="3474160" cy="4337342"/>
            <a:chOff x="4636201" y="-1745975"/>
            <a:chExt cx="3474160" cy="4337342"/>
          </a:xfrm>
        </p:grpSpPr>
        <p:sp>
          <p:nvSpPr>
            <p:cNvPr id="15" name="Paralelogramo 14">
              <a:extLst>
                <a:ext uri="{FF2B5EF4-FFF2-40B4-BE49-F238E27FC236}">
                  <a16:creationId xmlns:a16="http://schemas.microsoft.com/office/drawing/2014/main" id="{AD8B2DCC-383E-4DE2-8D64-D0FDAAAFBD66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Retângulo: Cantos Arredondados 15">
              <a:extLst>
                <a:ext uri="{FF2B5EF4-FFF2-40B4-BE49-F238E27FC236}">
                  <a16:creationId xmlns:a16="http://schemas.microsoft.com/office/drawing/2014/main" id="{0BB3C4F0-6068-487E-B600-33DB85DB06FD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rot="21295767">
            <a:off x="805177" y="1374875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grpSp>
        <p:nvGrpSpPr>
          <p:cNvPr id="32" name="Grupo 31" title="Moldura de papel">
            <a:extLst>
              <a:ext uri="{FF2B5EF4-FFF2-40B4-BE49-F238E27FC236}">
                <a16:creationId xmlns:a16="http://schemas.microsoft.com/office/drawing/2014/main" id="{66FB9647-A9A4-4596-ABCF-E53AFFCAFB9F}"/>
              </a:ext>
            </a:extLst>
          </p:cNvPr>
          <p:cNvGrpSpPr/>
          <p:nvPr userDrawn="1"/>
        </p:nvGrpSpPr>
        <p:grpSpPr>
          <a:xfrm>
            <a:off x="3683921" y="401177"/>
            <a:ext cx="2847409" cy="3554872"/>
            <a:chOff x="12781483" y="-1318991"/>
            <a:chExt cx="3132150" cy="3910359"/>
          </a:xfrm>
        </p:grpSpPr>
        <p:sp>
          <p:nvSpPr>
            <p:cNvPr id="26" name="Paralelogramo 25">
              <a:extLst>
                <a:ext uri="{FF2B5EF4-FFF2-40B4-BE49-F238E27FC236}">
                  <a16:creationId xmlns:a16="http://schemas.microsoft.com/office/drawing/2014/main" id="{D6736371-3F18-4CDB-9DA9-9261F0E208A2}"/>
                </a:ext>
              </a:extLst>
            </p:cNvPr>
            <p:cNvSpPr/>
            <p:nvPr userDrawn="1"/>
          </p:nvSpPr>
          <p:spPr>
            <a:xfrm rot="5400000">
              <a:off x="12941422" y="-380844"/>
              <a:ext cx="2903066" cy="3041357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F9506654-1D1A-4961-B4A5-37A49D6CA565}"/>
                </a:ext>
              </a:extLst>
            </p:cNvPr>
            <p:cNvSpPr/>
            <p:nvPr userDrawn="1"/>
          </p:nvSpPr>
          <p:spPr>
            <a:xfrm>
              <a:off x="12781483" y="-1318991"/>
              <a:ext cx="2903066" cy="352540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2" name="Espaço Reservado para Imagem 21">
            <a:extLst>
              <a:ext uri="{FF2B5EF4-FFF2-40B4-BE49-F238E27FC236}">
                <a16:creationId xmlns:a16="http://schemas.microsoft.com/office/drawing/2014/main" id="{9C367D40-BB87-4803-BDBA-AC460F1244D6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3871875" y="577143"/>
            <a:ext cx="2242416" cy="2360438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grpSp>
        <p:nvGrpSpPr>
          <p:cNvPr id="33" name="Grupo 32" title="Moldura de papel">
            <a:extLst>
              <a:ext uri="{FF2B5EF4-FFF2-40B4-BE49-F238E27FC236}">
                <a16:creationId xmlns:a16="http://schemas.microsoft.com/office/drawing/2014/main" id="{8E420E19-DB68-48C3-A1A6-532E242347B9}"/>
              </a:ext>
            </a:extLst>
          </p:cNvPr>
          <p:cNvGrpSpPr/>
          <p:nvPr userDrawn="1"/>
        </p:nvGrpSpPr>
        <p:grpSpPr>
          <a:xfrm rot="182524">
            <a:off x="4015611" y="3010143"/>
            <a:ext cx="2699564" cy="3418505"/>
            <a:chOff x="8372395" y="-1103087"/>
            <a:chExt cx="2969520" cy="3760355"/>
          </a:xfrm>
        </p:grpSpPr>
        <p:sp>
          <p:nvSpPr>
            <p:cNvPr id="23" name="Paralelogramo 22">
              <a:extLst>
                <a:ext uri="{FF2B5EF4-FFF2-40B4-BE49-F238E27FC236}">
                  <a16:creationId xmlns:a16="http://schemas.microsoft.com/office/drawing/2014/main" id="{4995FC4C-C131-4103-8A8B-43882EF084F5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7196844A-D143-4ECC-8931-C09D2B29B259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0" name="Espaço Reservado para Imagem 19">
            <a:extLst>
              <a:ext uri="{FF2B5EF4-FFF2-40B4-BE49-F238E27FC236}">
                <a16:creationId xmlns:a16="http://schemas.microsoft.com/office/drawing/2014/main" id="{8BC2FA13-02E5-4A0C-BA55-439D723E00C8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 rot="182524">
            <a:off x="4431861" y="3196542"/>
            <a:ext cx="2118605" cy="223011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grpSp>
        <p:nvGrpSpPr>
          <p:cNvPr id="30" name="Grupo 29" title="Moldura de papel">
            <a:extLst>
              <a:ext uri="{FF2B5EF4-FFF2-40B4-BE49-F238E27FC236}">
                <a16:creationId xmlns:a16="http://schemas.microsoft.com/office/drawing/2014/main" id="{E9ADE087-1486-4770-813C-22EC3610B7BE}"/>
              </a:ext>
            </a:extLst>
          </p:cNvPr>
          <p:cNvGrpSpPr/>
          <p:nvPr userDrawn="1"/>
        </p:nvGrpSpPr>
        <p:grpSpPr>
          <a:xfrm>
            <a:off x="6620442" y="973226"/>
            <a:ext cx="3474160" cy="4337342"/>
            <a:chOff x="4636201" y="-1745975"/>
            <a:chExt cx="3474160" cy="4337342"/>
          </a:xfrm>
        </p:grpSpPr>
        <p:sp>
          <p:nvSpPr>
            <p:cNvPr id="31" name="Paralelogramo 30">
              <a:extLst>
                <a:ext uri="{FF2B5EF4-FFF2-40B4-BE49-F238E27FC236}">
                  <a16:creationId xmlns:a16="http://schemas.microsoft.com/office/drawing/2014/main" id="{B00AEFCF-4740-4F96-9450-1BE17A80E83E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4" name="Retângulo: Cantos Arredondados 33">
              <a:extLst>
                <a:ext uri="{FF2B5EF4-FFF2-40B4-BE49-F238E27FC236}">
                  <a16:creationId xmlns:a16="http://schemas.microsoft.com/office/drawing/2014/main" id="{D267AE62-00A1-412E-84B7-92F55C4F65F0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37" name="Espaço Reservado para Imagem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22662" y="1222397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Font typeface="Arial" panose="020B0604020202020204" pitchFamily="34" charset="0"/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grpSp>
        <p:nvGrpSpPr>
          <p:cNvPr id="38" name="Grupo 37" title="Moldura de papel">
            <a:extLst>
              <a:ext uri="{FF2B5EF4-FFF2-40B4-BE49-F238E27FC236}">
                <a16:creationId xmlns:a16="http://schemas.microsoft.com/office/drawing/2014/main" id="{DABF8768-C8D1-4A82-A805-C5F5506C58BC}"/>
              </a:ext>
            </a:extLst>
          </p:cNvPr>
          <p:cNvGrpSpPr/>
          <p:nvPr userDrawn="1"/>
        </p:nvGrpSpPr>
        <p:grpSpPr>
          <a:xfrm rot="21371983">
            <a:off x="9482263" y="3024706"/>
            <a:ext cx="2454149" cy="3107732"/>
            <a:chOff x="8372395" y="-1103087"/>
            <a:chExt cx="2969520" cy="3760355"/>
          </a:xfrm>
        </p:grpSpPr>
        <p:sp>
          <p:nvSpPr>
            <p:cNvPr id="39" name="Paralelogramo 38">
              <a:extLst>
                <a:ext uri="{FF2B5EF4-FFF2-40B4-BE49-F238E27FC236}">
                  <a16:creationId xmlns:a16="http://schemas.microsoft.com/office/drawing/2014/main" id="{FE4F63D7-193C-4BF1-AA6A-0CC6255B54E1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0" name="Retângulo: Cantos Arredondados 39">
              <a:extLst>
                <a:ext uri="{FF2B5EF4-FFF2-40B4-BE49-F238E27FC236}">
                  <a16:creationId xmlns:a16="http://schemas.microsoft.com/office/drawing/2014/main" id="{012AACF3-CD28-4F7B-9D0A-793661FA87CD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41" name="Espaço Reservado para Imagem 19">
            <a:extLst>
              <a:ext uri="{FF2B5EF4-FFF2-40B4-BE49-F238E27FC236}">
                <a16:creationId xmlns:a16="http://schemas.microsoft.com/office/drawing/2014/main" id="{6EC1D360-C4E2-4C91-AF9E-7AF1E6EC126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 rot="21371983">
            <a:off x="9822213" y="3201538"/>
            <a:ext cx="1926005" cy="2027373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-300000">
            <a:off x="963681" y="4376844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2" name="Espaço Reservado para Texto 10">
            <a:extLst>
              <a:ext uri="{FF2B5EF4-FFF2-40B4-BE49-F238E27FC236}">
                <a16:creationId xmlns:a16="http://schemas.microsoft.com/office/drawing/2014/main" id="{04BE0EB4-E211-48E7-8CE9-238F14C8B1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">
            <a:off x="4369313" y="5528337"/>
            <a:ext cx="2079980" cy="247763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662" y="4210036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2890AC8F-E5E5-4784-8192-85E10FEC1D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-240000">
            <a:off x="9902901" y="5285017"/>
            <a:ext cx="1912579" cy="247763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9116EB9-0069-42F5-8A98-F976EF653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 rot="288775">
            <a:off x="9437688" y="577850"/>
            <a:ext cx="2071687" cy="1335088"/>
          </a:xfrm>
          <a:prstGeom prst="wedgeRoundRectCallout">
            <a:avLst>
              <a:gd name="adj1" fmla="val -30641"/>
              <a:gd name="adj2" fmla="val 65354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Diga algo!</a:t>
            </a:r>
          </a:p>
        </p:txBody>
      </p:sp>
      <p:sp>
        <p:nvSpPr>
          <p:cNvPr id="14" name="Espaço Reservado para Rodapé 13">
            <a:extLst>
              <a:ext uri="{FF2B5EF4-FFF2-40B4-BE49-F238E27FC236}">
                <a16:creationId xmlns:a16="http://schemas.microsoft.com/office/drawing/2014/main" id="{4FEE5F91-F850-4990-8BAE-FC47F35EF61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17" name="Espaço Reservado para o Número do Slide 16">
            <a:extLst>
              <a:ext uri="{FF2B5EF4-FFF2-40B4-BE49-F238E27FC236}">
                <a16:creationId xmlns:a16="http://schemas.microsoft.com/office/drawing/2014/main" id="{09436D6D-4FD1-4228-BC50-045577FE7D6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C25069-8666-439B-A4BB-A10D9B15FC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3420089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BE38F808-C145-4F43-B9E0-4E9CAE8A6D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416" r="54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" name="Retângulo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254943"/>
            <a:ext cx="5580993" cy="28771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449539" y="503087"/>
            <a:ext cx="4371792" cy="1128778"/>
          </a:xfrm>
        </p:spPr>
        <p:txBody>
          <a:bodyPr rtlCol="0" anchor="b"/>
          <a:lstStyle>
            <a:lvl1pPr algn="l">
              <a:defRPr sz="4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49539" y="1719707"/>
            <a:ext cx="4021660" cy="1120015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7282652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979948-0D6A-4830-85D5-C39B643EDFA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0853698-1496-415B-A791-C17C6B35712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00CCC50-D5AE-473E-8DA4-2E638E56EE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149" r="15149"/>
          <a:stretch/>
        </p:blipFill>
        <p:spPr>
          <a:xfrm>
            <a:off x="3794310" y="246389"/>
            <a:ext cx="8145689" cy="5861490"/>
          </a:xfrm>
          <a:prstGeom prst="rect">
            <a:avLst/>
          </a:prstGeom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id="{60BF6A3E-62E6-48CD-A29B-88CE73E6821C}"/>
              </a:ext>
            </a:extLst>
          </p:cNvPr>
          <p:cNvGrpSpPr/>
          <p:nvPr userDrawn="1"/>
        </p:nvGrpSpPr>
        <p:grpSpPr>
          <a:xfrm>
            <a:off x="3794310" y="107507"/>
            <a:ext cx="8262572" cy="6100707"/>
            <a:chOff x="3794310" y="378647"/>
            <a:chExt cx="4603381" cy="6100707"/>
          </a:xfrm>
        </p:grpSpPr>
        <p:sp>
          <p:nvSpPr>
            <p:cNvPr id="10" name="Retângulo: Cantos Arredondados 9">
              <a:extLst>
                <a:ext uri="{FF2B5EF4-FFF2-40B4-BE49-F238E27FC236}">
                  <a16:creationId xmlns:a16="http://schemas.microsoft.com/office/drawing/2014/main" id="{A1DC6FC8-8952-4670-8231-0DEB3888720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4192ED6-1886-4B29-9A6C-ADAE288D3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E42FD3D-CCFD-4F58-AD2F-5A4E47F4A3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84683CE-A8CF-49AF-A201-4D23ED3A68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F4BFA5-1514-4544-81D7-D521E014D69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F4E5B31-2016-4534-B74E-BF74999803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0628104-EF5F-4CA8-917F-4B8EDE41385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56B754A-8F9A-4225-827F-D9ED4744CB0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563274F-DD8F-44AA-BB79-93A19A6D590D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60AB2D4-F44C-4BEF-9335-E1FA1B64B1E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4B0E6-261D-4D09-B280-E724ACF9572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838B82D-143F-482A-84F0-67DE64BA6E7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D868BF9-8C80-43A6-97B7-BAEA0D2D858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CDF3342-974B-426A-B17F-44BD1CD43D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2644570-2F82-43DE-A26E-D64C230F839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75284E4-9852-4575-88C1-8CD3C68EFA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D1FCA85-F2DF-47F9-BE08-8092F0E589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486AFD0-657C-41A9-8E9E-C5050C4C21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713BFC3-1FF9-43A6-A21F-F0D27E292F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B481540-EB6D-489D-BFDD-4A96757609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33A3933-AE95-46BC-AD08-3B7B57DA03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B302502-326E-49FB-89A4-3876C6F104F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D688F4A-554E-4D8C-A919-F3D59D33B8C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A9115CD-AA92-4A0C-9392-D9D47CC0EB4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14C8F770-6364-4BA9-B7F0-F8030003CC1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648BA51-CF8E-4ECB-8FB9-5A015393809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61C95AC-6A13-4821-9316-BAB0B673BCD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8346EA7-EFB2-4DBE-A8C7-D5E14B8DF48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010EDCC-8A2A-434C-A40E-FF0151A0BDE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40" name="Espaço reservado para conteúdo 2">
            <a:extLst>
              <a:ext uri="{FF2B5EF4-FFF2-40B4-BE49-F238E27FC236}">
                <a16:creationId xmlns:a16="http://schemas.microsoft.com/office/drawing/2014/main" id="{39EFC999-8E2C-4CB1-95DB-870AF97AFB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5314" y="740322"/>
            <a:ext cx="6583680" cy="4873625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</p:spPr>
        <p:txBody>
          <a:bodyPr lIns="274320" tIns="274320" rIns="274320" bIns="274320"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1" name="Título 1">
            <a:extLst>
              <a:ext uri="{FF2B5EF4-FFF2-40B4-BE49-F238E27FC236}">
                <a16:creationId xmlns:a16="http://schemas.microsoft.com/office/drawing/2014/main" id="{766140F5-5E69-471E-9C80-AE189AEE6D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390" y="457200"/>
            <a:ext cx="3092731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2" name="Espaço Reservado para Texto 3">
            <a:extLst>
              <a:ext uri="{FF2B5EF4-FFF2-40B4-BE49-F238E27FC236}">
                <a16:creationId xmlns:a16="http://schemas.microsoft.com/office/drawing/2014/main" id="{78070415-763A-48E7-97EE-DC4D26102EC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0390" y="2057400"/>
            <a:ext cx="3092731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6534643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m 43">
            <a:extLst>
              <a:ext uri="{FF2B5EF4-FFF2-40B4-BE49-F238E27FC236}">
                <a16:creationId xmlns:a16="http://schemas.microsoft.com/office/drawing/2014/main" id="{130FAD59-3F97-4C89-954F-0FEC847807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2000" y="246389"/>
            <a:ext cx="11687999" cy="5861490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B9E8C9F2-AD9E-47B3-841F-A63EA593CE4B}"/>
              </a:ext>
            </a:extLst>
          </p:cNvPr>
          <p:cNvGrpSpPr/>
          <p:nvPr userDrawn="1"/>
        </p:nvGrpSpPr>
        <p:grpSpPr>
          <a:xfrm>
            <a:off x="3794310" y="107507"/>
            <a:ext cx="8262572" cy="6100707"/>
            <a:chOff x="3794310" y="378647"/>
            <a:chExt cx="4603381" cy="6100707"/>
          </a:xfrm>
        </p:grpSpPr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50D94956-C0BC-4F67-9E1D-D85399D7E9F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561E08-3719-4AA1-BE98-77D9564076B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84DCF7A-7971-43EF-BBDA-F3F258CA14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A207F34-1FC3-4CF2-BBAD-A3E3772C6B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17292A6-14A4-4559-B322-F985189361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6426C1-45E4-4AFF-B2B2-95DA5CF541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AC0BC7E-EB74-4111-AB8F-92BFC0D336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AB5CD8D-90A1-43A7-AFB8-EA69308A8E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07B4DB7-BA63-4703-84DF-0E463D1A463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A55B81F-EAFC-433F-B617-48C3D5B3352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BACA1FD-C5E9-4F3C-98A0-3658DF2CC2E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69E1077-677D-4F41-A1DC-44B5080F225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34F85F-043D-43A9-8082-53D45FD733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4ECFB6E-3213-4C32-82A7-3F639914A79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566B10-589D-4268-AC4E-7C33B2A87CF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BF4B2B-EAE5-4D12-BB56-6A6CA834DD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F579DA-ECD6-4015-81BD-C47F5ACD20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B6F12E2-9154-46F3-AEB6-480AF2EE8E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5D0976-3738-4503-93C8-D037664747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90EE311-F8E6-4CB0-AEE8-3273485E02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5ABB659-4D9A-454B-B673-57B2D90B01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A18BB57-EE9A-438C-89BC-FDE45E8F0E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6155E43-F44E-4A54-82F7-8A3031DEE88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B27C31-08F1-4574-9C0E-A4303B6D9CC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1E583-02BA-42A7-BFC8-4F1E014EDFA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88EF08-0008-48B8-A289-2C48C3B369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886B212-2418-412F-B3F1-80DFD0A5DC5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8DCFECB-BFC0-4AEA-BBCA-7E95B42F7AC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701CD97-CE7C-4970-900C-EA7EF247257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51" name="Espaço reservado para texto 3">
            <a:extLst>
              <a:ext uri="{FF2B5EF4-FFF2-40B4-BE49-F238E27FC236}">
                <a16:creationId xmlns:a16="http://schemas.microsoft.com/office/drawing/2014/main" id="{E9B3C0E0-8194-414C-A2B5-93B5CB24178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40001" y="2057400"/>
            <a:ext cx="3028700" cy="3811588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2" name="Título 1">
            <a:extLst>
              <a:ext uri="{FF2B5EF4-FFF2-40B4-BE49-F238E27FC236}">
                <a16:creationId xmlns:a16="http://schemas.microsoft.com/office/drawing/2014/main" id="{BDA337FD-9270-4DCE-AEE6-849076FBD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2" y="457200"/>
            <a:ext cx="3028699" cy="1600200"/>
          </a:xfrm>
        </p:spPr>
        <p:txBody>
          <a:bodyPr rtlCol="0" anchor="b"/>
          <a:lstStyle>
            <a:lvl1pPr>
              <a:defRPr sz="3200">
                <a:solidFill>
                  <a:schemeClr val="bg2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53" name="Espaço reservado para imagem 2">
            <a:extLst>
              <a:ext uri="{FF2B5EF4-FFF2-40B4-BE49-F238E27FC236}">
                <a16:creationId xmlns:a16="http://schemas.microsoft.com/office/drawing/2014/main" id="{D94E0253-D2E4-4108-BD59-E21A44E6B1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34949" y="696827"/>
            <a:ext cx="6581294" cy="4873625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  <a:effectLst>
            <a:glow rad="266700">
              <a:schemeClr val="bg1">
                <a:alpha val="18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lIns="360000" tIns="0" rIns="36000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507101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8D9A5E-FDAD-488D-BCB7-AB114F56D1C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37941430-0BB6-4960-B4AD-8500541F6D1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CA0C3ECA-9F05-4D02-A8A4-D360010668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1051035"/>
            <a:ext cx="11473200" cy="492935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5451949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Coluna esquerda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80000" cy="4887167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Coluna direita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3200" y="1080000"/>
            <a:ext cx="5580000" cy="4887167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8D9A5E-FDAD-488D-BCB7-AB114F56D1C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37941430-0BB6-4960-B4AD-8500541F6D1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50929BA-192C-4325-A24F-DDBC2F7BF3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AFE3B83-7F6C-4A84-BB86-751BE46D178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2" name="Espaço Reservado para Texto 4">
            <a:extLst>
              <a:ext uri="{FF2B5EF4-FFF2-40B4-BE49-F238E27FC236}">
                <a16:creationId xmlns:a16="http://schemas.microsoft.com/office/drawing/2014/main" id="{CD6BBE0A-CBD2-406E-8D07-60ECFB37B6C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52001" y="1080001"/>
            <a:ext cx="5581199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 rtl="0"/>
            <a:r>
              <a:rPr lang="pt-BR" noProof="0"/>
              <a:t>Editar estilos de texto Mestre</a:t>
            </a:r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8FC08DE6-ACF8-4B81-9BD9-566B7DB14E2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60001" y="1620001"/>
            <a:ext cx="5580000" cy="4352845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6" name="Espaço reservado para conteúdo 5">
            <a:extLst>
              <a:ext uri="{FF2B5EF4-FFF2-40B4-BE49-F238E27FC236}">
                <a16:creationId xmlns:a16="http://schemas.microsoft.com/office/drawing/2014/main" id="{18E88A90-6862-4BD7-B366-699F3C6B519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52001" y="1620001"/>
            <a:ext cx="5581199" cy="4352845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02A9A613-14E2-4283-9EA7-AFD4CF921FE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8800" y="1080001"/>
            <a:ext cx="5581201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 rtl="0"/>
            <a:r>
              <a:rPr lang="pt-BR" noProof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única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aralelogramo 16">
            <a:extLst>
              <a:ext uri="{FF2B5EF4-FFF2-40B4-BE49-F238E27FC236}">
                <a16:creationId xmlns:a16="http://schemas.microsoft.com/office/drawing/2014/main" id="{F0886619-BEB9-42DC-803D-74D33640AF82}"/>
              </a:ext>
            </a:extLst>
          </p:cNvPr>
          <p:cNvSpPr/>
          <p:nvPr userDrawn="1"/>
        </p:nvSpPr>
        <p:spPr>
          <a:xfrm rot="5400000">
            <a:off x="3951843" y="1843045"/>
            <a:ext cx="4714491" cy="493907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31C3E67-BB2B-4CEA-AB69-532143A95E92}"/>
              </a:ext>
            </a:extLst>
          </p:cNvPr>
          <p:cNvSpPr/>
          <p:nvPr userDrawn="1"/>
        </p:nvSpPr>
        <p:spPr>
          <a:xfrm>
            <a:off x="3738755" y="319523"/>
            <a:ext cx="4714491" cy="5725155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Espaço Reservado para Imagem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4080000" y="658589"/>
            <a:ext cx="4032000" cy="4212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080001" y="5073932"/>
            <a:ext cx="4031999" cy="737233"/>
          </a:xfrm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539999"/>
            <a:ext cx="3028700" cy="1415335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1" name="Espaço Reservado para Texto 7">
            <a:extLst>
              <a:ext uri="{FF2B5EF4-FFF2-40B4-BE49-F238E27FC236}">
                <a16:creationId xmlns:a16="http://schemas.microsoft.com/office/drawing/2014/main" id="{8ACF814D-5E9D-4331-8EF5-399B1D3A9A0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6401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22" name="Espaço Reservado para Texto 7">
            <a:extLst>
              <a:ext uri="{FF2B5EF4-FFF2-40B4-BE49-F238E27FC236}">
                <a16:creationId xmlns:a16="http://schemas.microsoft.com/office/drawing/2014/main" id="{DFD76CC2-E913-40E2-A504-17F9C46765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83254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935419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r as ferramentas na Web com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elogramo 14">
            <a:extLst>
              <a:ext uri="{FF2B5EF4-FFF2-40B4-BE49-F238E27FC236}">
                <a16:creationId xmlns:a16="http://schemas.microsoft.com/office/drawing/2014/main" id="{AD8B2DCC-383E-4DE2-8D64-D0FDAAAFBD66}"/>
              </a:ext>
            </a:extLst>
          </p:cNvPr>
          <p:cNvSpPr/>
          <p:nvPr userDrawn="1"/>
        </p:nvSpPr>
        <p:spPr>
          <a:xfrm rot="16200000" flipH="1">
            <a:off x="2079980" y="2514407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0BB3C4F0-6068-487E-B600-33DB85DB06FD}"/>
              </a:ext>
            </a:extLst>
          </p:cNvPr>
          <p:cNvSpPr/>
          <p:nvPr userDrawn="1"/>
        </p:nvSpPr>
        <p:spPr>
          <a:xfrm>
            <a:off x="2156676" y="1473821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flipH="1">
            <a:off x="2398706" y="1722992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B00AEFCF-4740-4F96-9450-1BE17A80E83E}"/>
              </a:ext>
            </a:extLst>
          </p:cNvPr>
          <p:cNvSpPr/>
          <p:nvPr userDrawn="1"/>
        </p:nvSpPr>
        <p:spPr>
          <a:xfrm rot="5400000">
            <a:off x="6993402" y="2514408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D267AE62-00A1-412E-84B7-92F55C4F65F0}"/>
              </a:ext>
            </a:extLst>
          </p:cNvPr>
          <p:cNvSpPr/>
          <p:nvPr userDrawn="1"/>
        </p:nvSpPr>
        <p:spPr>
          <a:xfrm>
            <a:off x="6815999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Espaço Reservado para Imagem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7018219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398706" y="4710631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7018219" y="4710632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9116EB9-0069-42F5-8A98-F976EF65381F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520313" y="1254680"/>
            <a:ext cx="2071687" cy="828985"/>
          </a:xfrm>
          <a:prstGeom prst="wedgeRoundRectCallout">
            <a:avLst>
              <a:gd name="adj1" fmla="val -68649"/>
              <a:gd name="adj2" fmla="val 50034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Foto 2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46" name="Espaço Reservado para Texto 12">
            <a:extLst>
              <a:ext uri="{FF2B5EF4-FFF2-40B4-BE49-F238E27FC236}">
                <a16:creationId xmlns:a16="http://schemas.microsoft.com/office/drawing/2014/main" id="{77034241-072A-4514-B8D2-CB772358F0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1429" y="4129296"/>
            <a:ext cx="2071687" cy="828985"/>
          </a:xfrm>
          <a:prstGeom prst="wedgeRoundRectCallout">
            <a:avLst>
              <a:gd name="adj1" fmla="val 66830"/>
              <a:gd name="adj2" fmla="val -55674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Foto 1</a:t>
            </a:r>
          </a:p>
        </p:txBody>
      </p:sp>
    </p:spTree>
    <p:extLst>
      <p:ext uri="{BB962C8B-B14F-4D97-AF65-F5344CB8AC3E}">
        <p14:creationId xmlns:p14="http://schemas.microsoft.com/office/powerpoint/2010/main" val="409932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r as ferramentas na Web sem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elogramo 14">
            <a:extLst>
              <a:ext uri="{FF2B5EF4-FFF2-40B4-BE49-F238E27FC236}">
                <a16:creationId xmlns:a16="http://schemas.microsoft.com/office/drawing/2014/main" id="{AD8B2DCC-383E-4DE2-8D64-D0FDAAAFBD66}"/>
              </a:ext>
            </a:extLst>
          </p:cNvPr>
          <p:cNvSpPr/>
          <p:nvPr userDrawn="1"/>
        </p:nvSpPr>
        <p:spPr>
          <a:xfrm rot="16200000" flipH="1">
            <a:off x="2079980" y="2514407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0BB3C4F0-6068-487E-B600-33DB85DB06FD}"/>
              </a:ext>
            </a:extLst>
          </p:cNvPr>
          <p:cNvSpPr/>
          <p:nvPr userDrawn="1"/>
        </p:nvSpPr>
        <p:spPr>
          <a:xfrm>
            <a:off x="2156676" y="1473821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flipH="1">
            <a:off x="2398706" y="1722992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B00AEFCF-4740-4F96-9450-1BE17A80E83E}"/>
              </a:ext>
            </a:extLst>
          </p:cNvPr>
          <p:cNvSpPr/>
          <p:nvPr userDrawn="1"/>
        </p:nvSpPr>
        <p:spPr>
          <a:xfrm rot="5400000">
            <a:off x="6993402" y="2514408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D267AE62-00A1-412E-84B7-92F55C4F65F0}"/>
              </a:ext>
            </a:extLst>
          </p:cNvPr>
          <p:cNvSpPr/>
          <p:nvPr userDrawn="1"/>
        </p:nvSpPr>
        <p:spPr>
          <a:xfrm>
            <a:off x="6815999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Espaço Reservado para Imagem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7018219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398706" y="4710631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7018219" y="4710632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9116EB9-0069-42F5-8A98-F976EF65381F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000219" y="645314"/>
            <a:ext cx="2071687" cy="828985"/>
          </a:xfrm>
          <a:prstGeom prst="wedgeRoundRectCallout">
            <a:avLst>
              <a:gd name="adj1" fmla="val -41676"/>
              <a:gd name="adj2" fmla="val 88334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Foto 2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46" name="Espaço Reservado para Texto 12">
            <a:extLst>
              <a:ext uri="{FF2B5EF4-FFF2-40B4-BE49-F238E27FC236}">
                <a16:creationId xmlns:a16="http://schemas.microsoft.com/office/drawing/2014/main" id="{77034241-072A-4514-B8D2-CB772358F0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20096" y="645314"/>
            <a:ext cx="2071687" cy="828985"/>
          </a:xfrm>
          <a:prstGeom prst="wedgeRoundRectCallout">
            <a:avLst>
              <a:gd name="adj1" fmla="val 38631"/>
              <a:gd name="adj2" fmla="val 95993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Foto 1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010F92-FE15-43F8-AA38-02CE149B7F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964972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fotos com le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aralelogramo 16">
            <a:extLst>
              <a:ext uri="{FF2B5EF4-FFF2-40B4-BE49-F238E27FC236}">
                <a16:creationId xmlns:a16="http://schemas.microsoft.com/office/drawing/2014/main" id="{CB1F026C-F353-497E-BC55-46019B42191A}"/>
              </a:ext>
            </a:extLst>
          </p:cNvPr>
          <p:cNvSpPr/>
          <p:nvPr userDrawn="1"/>
        </p:nvSpPr>
        <p:spPr>
          <a:xfrm rot="5400000">
            <a:off x="5280372" y="3153768"/>
            <a:ext cx="3220061" cy="1840706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2" name="Paralelogramo 21">
            <a:extLst>
              <a:ext uri="{FF2B5EF4-FFF2-40B4-BE49-F238E27FC236}">
                <a16:creationId xmlns:a16="http://schemas.microsoft.com/office/drawing/2014/main" id="{D933D8A1-9AB2-4A32-A6F0-035D235A8E93}"/>
              </a:ext>
            </a:extLst>
          </p:cNvPr>
          <p:cNvSpPr/>
          <p:nvPr userDrawn="1"/>
        </p:nvSpPr>
        <p:spPr>
          <a:xfrm rot="16200000" flipH="1">
            <a:off x="3630532" y="3153768"/>
            <a:ext cx="3220061" cy="1840706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Paralelogramo 14">
            <a:extLst>
              <a:ext uri="{FF2B5EF4-FFF2-40B4-BE49-F238E27FC236}">
                <a16:creationId xmlns:a16="http://schemas.microsoft.com/office/drawing/2014/main" id="{AD8B2DCC-383E-4DE2-8D64-D0FDAAAFBD66}"/>
              </a:ext>
            </a:extLst>
          </p:cNvPr>
          <p:cNvSpPr/>
          <p:nvPr userDrawn="1"/>
        </p:nvSpPr>
        <p:spPr>
          <a:xfrm rot="16200000" flipH="1">
            <a:off x="615659" y="2514407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0BB3C4F0-6068-487E-B600-33DB85DB06FD}"/>
              </a:ext>
            </a:extLst>
          </p:cNvPr>
          <p:cNvSpPr/>
          <p:nvPr userDrawn="1"/>
        </p:nvSpPr>
        <p:spPr>
          <a:xfrm>
            <a:off x="692355" y="1473821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flipH="1">
            <a:off x="934385" y="1722992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B00AEFCF-4740-4F96-9450-1BE17A80E83E}"/>
              </a:ext>
            </a:extLst>
          </p:cNvPr>
          <p:cNvSpPr/>
          <p:nvPr userDrawn="1"/>
        </p:nvSpPr>
        <p:spPr>
          <a:xfrm rot="5400000">
            <a:off x="8295243" y="2514408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D267AE62-00A1-412E-84B7-92F55C4F65F0}"/>
              </a:ext>
            </a:extLst>
          </p:cNvPr>
          <p:cNvSpPr/>
          <p:nvPr userDrawn="1"/>
        </p:nvSpPr>
        <p:spPr>
          <a:xfrm>
            <a:off x="8117840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Espaço Reservado para Imagem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8320060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934385" y="4710631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320060" y="4710632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ABDFF418-1C38-4D1C-88D1-5F4AAD1CDFC5}"/>
              </a:ext>
            </a:extLst>
          </p:cNvPr>
          <p:cNvSpPr/>
          <p:nvPr userDrawn="1"/>
        </p:nvSpPr>
        <p:spPr>
          <a:xfrm>
            <a:off x="4405097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0" name="Espaço Reservado para Imagem 17">
            <a:extLst>
              <a:ext uri="{FF2B5EF4-FFF2-40B4-BE49-F238E27FC236}">
                <a16:creationId xmlns:a16="http://schemas.microsoft.com/office/drawing/2014/main" id="{2AE70F6C-C123-4AD4-828A-49FBA72A0FD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 flipH="1">
            <a:off x="4627222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E3CD4E7B-A065-45F0-B6B0-62967526E4A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7222" y="4710632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</p:spTree>
    <p:extLst>
      <p:ext uri="{BB962C8B-B14F-4D97-AF65-F5344CB8AC3E}">
        <p14:creationId xmlns:p14="http://schemas.microsoft.com/office/powerpoint/2010/main" val="303646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e aleatória 11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 flipH="1">
            <a:off x="2988000" y="3716886"/>
            <a:ext cx="288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0" name="Espaço Reservado para Imagem 17">
            <a:extLst>
              <a:ext uri="{FF2B5EF4-FFF2-40B4-BE49-F238E27FC236}">
                <a16:creationId xmlns:a16="http://schemas.microsoft.com/office/drawing/2014/main" id="{2AE70F6C-C123-4AD4-828A-49FBA72A0FD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 flipH="1">
            <a:off x="6156000" y="1269000"/>
            <a:ext cx="2160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3" name="Espaço Reservado para Imagem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4013200" y="1574200"/>
            <a:ext cx="1854800" cy="18548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6" name="Espaço Reservado para Imagem 17">
            <a:extLst>
              <a:ext uri="{FF2B5EF4-FFF2-40B4-BE49-F238E27FC236}">
                <a16:creationId xmlns:a16="http://schemas.microsoft.com/office/drawing/2014/main" id="{9F03173D-6456-49F0-AEBE-29F680CC01F1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 flipH="1">
            <a:off x="1764000" y="3716886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8" name="Espaço Reservado para Imagem 17">
            <a:extLst>
              <a:ext uri="{FF2B5EF4-FFF2-40B4-BE49-F238E27FC236}">
                <a16:creationId xmlns:a16="http://schemas.microsoft.com/office/drawing/2014/main" id="{AB5FAB3E-720D-4639-B757-17D40918629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 flipH="1">
            <a:off x="6156000" y="4424886"/>
            <a:ext cx="2160000" cy="1452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9" name="Espaço Reservado para Imagem 17">
            <a:extLst>
              <a:ext uri="{FF2B5EF4-FFF2-40B4-BE49-F238E27FC236}">
                <a16:creationId xmlns:a16="http://schemas.microsoft.com/office/drawing/2014/main" id="{8065AFC5-5095-498F-96E5-C33DB7DE3E3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2285200" y="2338522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0" name="Espaço Reservado para Imagem 17">
            <a:extLst>
              <a:ext uri="{FF2B5EF4-FFF2-40B4-BE49-F238E27FC236}">
                <a16:creationId xmlns:a16="http://schemas.microsoft.com/office/drawing/2014/main" id="{81AEA7A2-5016-48D0-9A9F-38F676D380F1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 flipH="1">
            <a:off x="8604000" y="2878522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2" name="Espaço Reservado para Imagem 17">
            <a:extLst>
              <a:ext uri="{FF2B5EF4-FFF2-40B4-BE49-F238E27FC236}">
                <a16:creationId xmlns:a16="http://schemas.microsoft.com/office/drawing/2014/main" id="{7106428B-90DC-44C2-B74F-394F47A5D02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 flipH="1">
            <a:off x="8604000" y="4418786"/>
            <a:ext cx="108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4" name="Espaço Reservado para Imagem 17">
            <a:extLst>
              <a:ext uri="{FF2B5EF4-FFF2-40B4-BE49-F238E27FC236}">
                <a16:creationId xmlns:a16="http://schemas.microsoft.com/office/drawing/2014/main" id="{1FE93498-9D95-47A7-B1C1-5F8AA73FB61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8604000" y="1512000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5" name="Espaço Reservado para Imagem 17">
            <a:extLst>
              <a:ext uri="{FF2B5EF4-FFF2-40B4-BE49-F238E27FC236}">
                <a16:creationId xmlns:a16="http://schemas.microsoft.com/office/drawing/2014/main" id="{12969B3E-3263-45D2-A063-7A137696399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 flipH="1">
            <a:off x="9828000" y="2878522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Fig</a:t>
            </a:r>
          </a:p>
        </p:txBody>
      </p:sp>
      <p:sp>
        <p:nvSpPr>
          <p:cNvPr id="46" name="Espaço Reservado para Imagem 17">
            <a:extLst>
              <a:ext uri="{FF2B5EF4-FFF2-40B4-BE49-F238E27FC236}">
                <a16:creationId xmlns:a16="http://schemas.microsoft.com/office/drawing/2014/main" id="{0693B163-3210-4BA5-8F2F-C3C8C816C1C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 flipH="1">
            <a:off x="938800" y="4418786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Fig</a:t>
            </a:r>
          </a:p>
        </p:txBody>
      </p:sp>
    </p:spTree>
    <p:extLst>
      <p:ext uri="{BB962C8B-B14F-4D97-AF65-F5344CB8AC3E}">
        <p14:creationId xmlns:p14="http://schemas.microsoft.com/office/powerpoint/2010/main" val="1749190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e aleatória 11 fotos (sem títul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 flipH="1">
            <a:off x="2988000" y="3361286"/>
            <a:ext cx="288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0" name="Espaço Reservado para Imagem 17">
            <a:extLst>
              <a:ext uri="{FF2B5EF4-FFF2-40B4-BE49-F238E27FC236}">
                <a16:creationId xmlns:a16="http://schemas.microsoft.com/office/drawing/2014/main" id="{2AE70F6C-C123-4AD4-828A-49FBA72A0FD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 flipH="1">
            <a:off x="6156000" y="913400"/>
            <a:ext cx="2160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3" name="Espaço Reservado para Imagem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4013200" y="1218600"/>
            <a:ext cx="1854800" cy="18548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6" name="Espaço Reservado para Imagem 17">
            <a:extLst>
              <a:ext uri="{FF2B5EF4-FFF2-40B4-BE49-F238E27FC236}">
                <a16:creationId xmlns:a16="http://schemas.microsoft.com/office/drawing/2014/main" id="{9F03173D-6456-49F0-AEBE-29F680CC01F1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 flipH="1">
            <a:off x="1764000" y="3361286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8" name="Espaço Reservado para Imagem 17">
            <a:extLst>
              <a:ext uri="{FF2B5EF4-FFF2-40B4-BE49-F238E27FC236}">
                <a16:creationId xmlns:a16="http://schemas.microsoft.com/office/drawing/2014/main" id="{AB5FAB3E-720D-4639-B757-17D40918629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 flipH="1">
            <a:off x="6156000" y="4069286"/>
            <a:ext cx="2160000" cy="1452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9" name="Espaço Reservado para Imagem 17">
            <a:extLst>
              <a:ext uri="{FF2B5EF4-FFF2-40B4-BE49-F238E27FC236}">
                <a16:creationId xmlns:a16="http://schemas.microsoft.com/office/drawing/2014/main" id="{8065AFC5-5095-498F-96E5-C33DB7DE3E3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2285200" y="1982922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0" name="Espaço Reservado para Imagem 17">
            <a:extLst>
              <a:ext uri="{FF2B5EF4-FFF2-40B4-BE49-F238E27FC236}">
                <a16:creationId xmlns:a16="http://schemas.microsoft.com/office/drawing/2014/main" id="{81AEA7A2-5016-48D0-9A9F-38F676D380F1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 flipH="1">
            <a:off x="8604000" y="2522922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2" name="Espaço Reservado para Imagem 17">
            <a:extLst>
              <a:ext uri="{FF2B5EF4-FFF2-40B4-BE49-F238E27FC236}">
                <a16:creationId xmlns:a16="http://schemas.microsoft.com/office/drawing/2014/main" id="{7106428B-90DC-44C2-B74F-394F47A5D02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 flipH="1">
            <a:off x="8604000" y="4063186"/>
            <a:ext cx="108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4" name="Espaço Reservado para Imagem 17">
            <a:extLst>
              <a:ext uri="{FF2B5EF4-FFF2-40B4-BE49-F238E27FC236}">
                <a16:creationId xmlns:a16="http://schemas.microsoft.com/office/drawing/2014/main" id="{1FE93498-9D95-47A7-B1C1-5F8AA73FB61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8604000" y="1156400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5" name="Espaço Reservado para Imagem 17">
            <a:extLst>
              <a:ext uri="{FF2B5EF4-FFF2-40B4-BE49-F238E27FC236}">
                <a16:creationId xmlns:a16="http://schemas.microsoft.com/office/drawing/2014/main" id="{12969B3E-3263-45D2-A063-7A137696399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 flipH="1">
            <a:off x="9828000" y="2522922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Fig</a:t>
            </a:r>
          </a:p>
        </p:txBody>
      </p:sp>
      <p:sp>
        <p:nvSpPr>
          <p:cNvPr id="46" name="Espaço Reservado para Imagem 17">
            <a:extLst>
              <a:ext uri="{FF2B5EF4-FFF2-40B4-BE49-F238E27FC236}">
                <a16:creationId xmlns:a16="http://schemas.microsoft.com/office/drawing/2014/main" id="{0693B163-3210-4BA5-8F2F-C3C8C816C1C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 flipH="1">
            <a:off x="938800" y="4063186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Fig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64DBF4-1457-49E9-8D57-2206C14FC8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941135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e padrã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 flipH="1">
            <a:off x="540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33" name="Espaço Reservado para Imagem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540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6" name="Espaço Reservado para Imagem 17">
            <a:extLst>
              <a:ext uri="{FF2B5EF4-FFF2-40B4-BE49-F238E27FC236}">
                <a16:creationId xmlns:a16="http://schemas.microsoft.com/office/drawing/2014/main" id="{55D9E1A3-E25D-44DF-9C7F-88BB88C2F5A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 flipH="1">
            <a:off x="2778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7" name="Espaço Reservado para Imagem 17">
            <a:extLst>
              <a:ext uri="{FF2B5EF4-FFF2-40B4-BE49-F238E27FC236}">
                <a16:creationId xmlns:a16="http://schemas.microsoft.com/office/drawing/2014/main" id="{60194B38-D5EB-4E6D-B645-ACAD7884DBE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 flipH="1">
            <a:off x="2778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9" name="Espaço Reservado para Imagem 17">
            <a:extLst>
              <a:ext uri="{FF2B5EF4-FFF2-40B4-BE49-F238E27FC236}">
                <a16:creationId xmlns:a16="http://schemas.microsoft.com/office/drawing/2014/main" id="{1C42802B-CA5A-46C0-B2EC-C2F3EDE56228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 flipH="1">
            <a:off x="5016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1" name="Espaço Reservado para Imagem 17">
            <a:extLst>
              <a:ext uri="{FF2B5EF4-FFF2-40B4-BE49-F238E27FC236}">
                <a16:creationId xmlns:a16="http://schemas.microsoft.com/office/drawing/2014/main" id="{0CF1ECCC-1CDA-4704-931C-44856CD73A1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5016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2" name="Espaço Reservado para Imagem 17">
            <a:extLst>
              <a:ext uri="{FF2B5EF4-FFF2-40B4-BE49-F238E27FC236}">
                <a16:creationId xmlns:a16="http://schemas.microsoft.com/office/drawing/2014/main" id="{83AFD9EA-EEBF-4DAA-A8FF-5AFDF34049F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 flipH="1">
            <a:off x="7254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3" name="Espaço Reservado para Imagem 17">
            <a:extLst>
              <a:ext uri="{FF2B5EF4-FFF2-40B4-BE49-F238E27FC236}">
                <a16:creationId xmlns:a16="http://schemas.microsoft.com/office/drawing/2014/main" id="{77657464-B880-4475-B938-A52717FD55D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 flipH="1">
            <a:off x="7254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4" name="Espaço Reservado para Imagem 17">
            <a:extLst>
              <a:ext uri="{FF2B5EF4-FFF2-40B4-BE49-F238E27FC236}">
                <a16:creationId xmlns:a16="http://schemas.microsoft.com/office/drawing/2014/main" id="{70399DD2-B5F4-4309-91F3-10BCEAC660AE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 flipH="1">
            <a:off x="9492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5" name="Espaço Reservado para Imagem 17">
            <a:extLst>
              <a:ext uri="{FF2B5EF4-FFF2-40B4-BE49-F238E27FC236}">
                <a16:creationId xmlns:a16="http://schemas.microsoft.com/office/drawing/2014/main" id="{BC1CEC01-89BF-4175-8272-31CE9D920476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9492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6" name="Espaço Reservado para Texto 12">
            <a:extLst>
              <a:ext uri="{FF2B5EF4-FFF2-40B4-BE49-F238E27FC236}">
                <a16:creationId xmlns:a16="http://schemas.microsoft.com/office/drawing/2014/main" id="{12704629-F565-4077-A10D-E37F0836449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88313" y="2869885"/>
            <a:ext cx="2071687" cy="622829"/>
          </a:xfrm>
          <a:prstGeom prst="wedgeRoundRectCallout">
            <a:avLst>
              <a:gd name="adj1" fmla="val -41676"/>
              <a:gd name="adj2" fmla="val 88334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7" name="Espaço Reservado para Texto 12">
            <a:extLst>
              <a:ext uri="{FF2B5EF4-FFF2-40B4-BE49-F238E27FC236}">
                <a16:creationId xmlns:a16="http://schemas.microsoft.com/office/drawing/2014/main" id="{190A6C20-E6B7-4E39-BD17-6905BF38B55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2000" y="2869884"/>
            <a:ext cx="2071687" cy="622829"/>
          </a:xfrm>
          <a:prstGeom prst="wedgeRoundRectCallout">
            <a:avLst>
              <a:gd name="adj1" fmla="val 38631"/>
              <a:gd name="adj2" fmla="val 95993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</p:spTree>
    <p:extLst>
      <p:ext uri="{BB962C8B-B14F-4D97-AF65-F5344CB8AC3E}">
        <p14:creationId xmlns:p14="http://schemas.microsoft.com/office/powerpoint/2010/main" val="1135799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1A3259E-240C-42CB-8801-DEBFBAE609C3}"/>
              </a:ext>
            </a:extLst>
          </p:cNvPr>
          <p:cNvSpPr/>
          <p:nvPr userDrawn="1"/>
        </p:nvSpPr>
        <p:spPr>
          <a:xfrm>
            <a:off x="0" y="0"/>
            <a:ext cx="1219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C67978F-1E62-4A21-B029-1D9A17727B01}"/>
              </a:ext>
            </a:extLst>
          </p:cNvPr>
          <p:cNvSpPr/>
          <p:nvPr userDrawn="1"/>
        </p:nvSpPr>
        <p:spPr>
          <a:xfrm>
            <a:off x="0" y="6120000"/>
            <a:ext cx="12192000" cy="742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EB073353-28E5-4520-BBEC-48EAAA91EE05}"/>
              </a:ext>
            </a:extLst>
          </p:cNvPr>
          <p:cNvSpPr/>
          <p:nvPr userDrawn="1"/>
        </p:nvSpPr>
        <p:spPr>
          <a:xfrm rot="5400000">
            <a:off x="-3303000" y="3303000"/>
            <a:ext cx="6858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D3F3659F-B067-4A9D-A42D-6C8056738FFF}"/>
              </a:ext>
            </a:extLst>
          </p:cNvPr>
          <p:cNvSpPr/>
          <p:nvPr userDrawn="1"/>
        </p:nvSpPr>
        <p:spPr>
          <a:xfrm rot="5400000">
            <a:off x="8637000" y="3303000"/>
            <a:ext cx="6858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52000" cy="43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260000"/>
            <a:ext cx="11052000" cy="45947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2000" y="63085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/>
              <a:t>Adicionar um rodapé</a:t>
            </a:r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80000" y="6311112"/>
            <a:ext cx="360000" cy="360000"/>
          </a:xfrm>
          <a:prstGeom prst="rect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58DB212-BFA2-403F-85EF-DFD3FF6D973A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7" name="Caixa de texto 6">
            <a:extLst>
              <a:ext uri="{FF2B5EF4-FFF2-40B4-BE49-F238E27FC236}">
                <a16:creationId xmlns:a16="http://schemas.microsoft.com/office/drawing/2014/main" id="{8A7E4179-FBCC-4D67-B988-A0C4952BC12D}"/>
              </a:ext>
            </a:extLst>
          </p:cNvPr>
          <p:cNvSpPr txBox="1"/>
          <p:nvPr userDrawn="1"/>
        </p:nvSpPr>
        <p:spPr>
          <a:xfrm>
            <a:off x="9154231" y="6308550"/>
            <a:ext cx="2314222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rtl="0"/>
            <a:r>
              <a:rPr lang="pt-BR" sz="16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Bellows College</a:t>
            </a:r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71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2" r:id="rId11"/>
    <p:sldLayoutId id="2147483673" r:id="rId12"/>
    <p:sldLayoutId id="2147483674" r:id="rId13"/>
    <p:sldLayoutId id="2147483660" r:id="rId14"/>
    <p:sldLayoutId id="2147483661" r:id="rId15"/>
    <p:sldLayoutId id="2147483658" r:id="rId16"/>
    <p:sldLayoutId id="2147483659" r:id="rId17"/>
    <p:sldLayoutId id="2147483675" r:id="rId18"/>
    <p:sldLayoutId id="2147483678" r:id="rId19"/>
    <p:sldLayoutId id="2147483680" r:id="rId20"/>
    <p:sldLayoutId id="2147483679" r:id="rId21"/>
    <p:sldLayoutId id="2147483677" r:id="rId22"/>
    <p:sldLayoutId id="2147483676" r:id="rId23"/>
    <p:sldLayoutId id="2147483652" r:id="rId24"/>
    <p:sldLayoutId id="2147483656" r:id="rId25"/>
    <p:sldLayoutId id="2147483654" r:id="rId26"/>
    <p:sldLayoutId id="2147483655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14D5BA6-92DE-4A5A-BD49-DFE1F5FA20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pt-BR" noProof="0" smtClean="0"/>
              <a:t>1</a:t>
            </a:fld>
            <a:endParaRPr lang="pt-BR" noProof="0"/>
          </a:p>
        </p:txBody>
      </p:sp>
      <p:sp>
        <p:nvSpPr>
          <p:cNvPr id="3" name="Título 5">
            <a:extLst>
              <a:ext uri="{FF2B5EF4-FFF2-40B4-BE49-F238E27FC236}">
                <a16:creationId xmlns:a16="http://schemas.microsoft.com/office/drawing/2014/main" id="{A2A78F4E-25FB-4204-9521-891B209680C3}"/>
              </a:ext>
            </a:extLst>
          </p:cNvPr>
          <p:cNvSpPr txBox="1">
            <a:spLocks/>
          </p:cNvSpPr>
          <p:nvPr/>
        </p:nvSpPr>
        <p:spPr>
          <a:xfrm>
            <a:off x="540000" y="540000"/>
            <a:ext cx="11052000" cy="43200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Gostos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31879D6-8920-4B7D-A8B5-D2DC83441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399" y="1486169"/>
            <a:ext cx="1163077" cy="156452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CFDBAC6-1835-4063-AA8A-00EF818BE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59" y="3255701"/>
            <a:ext cx="1639317" cy="95098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D8BB7EC-C2CA-4F39-910B-AD6329225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501" y="2207914"/>
            <a:ext cx="1556417" cy="84278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905910FB-623D-43EE-93FE-11D0939E3E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6817" y="4411691"/>
            <a:ext cx="2078966" cy="109730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A8F54C3E-89D3-486C-A992-1140192BED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36300" y="3182540"/>
            <a:ext cx="1704800" cy="1097305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DC9AF42-FDC7-4BB4-863E-CC74ABCBABA0}"/>
              </a:ext>
            </a:extLst>
          </p:cNvPr>
          <p:cNvSpPr txBox="1"/>
          <p:nvPr/>
        </p:nvSpPr>
        <p:spPr>
          <a:xfrm>
            <a:off x="4958196" y="3182540"/>
            <a:ext cx="23570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Atores e diretores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Steven Spielberg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Robert Downey Jr.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Sandra Bullock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Adam Sandler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Tom Hanks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Will Smith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D2BD377-95E8-4A8A-86B4-CE6CE17DD626}"/>
              </a:ext>
            </a:extLst>
          </p:cNvPr>
          <p:cNvSpPr txBox="1"/>
          <p:nvPr/>
        </p:nvSpPr>
        <p:spPr>
          <a:xfrm>
            <a:off x="7979942" y="1486169"/>
            <a:ext cx="34633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Assuntos aleatórios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Viagem no tempo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História romana, igreja Católica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12F8527-102E-4BBB-8EA4-7CCE141767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29112" y="3768612"/>
            <a:ext cx="2653145" cy="179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784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14D5BA6-92DE-4A5A-BD49-DFE1F5FA20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pt-BR" noProof="0" smtClean="0"/>
              <a:t>2</a:t>
            </a:fld>
            <a:endParaRPr lang="pt-BR" noProof="0"/>
          </a:p>
        </p:txBody>
      </p:sp>
      <p:sp>
        <p:nvSpPr>
          <p:cNvPr id="3" name="Título 5">
            <a:extLst>
              <a:ext uri="{FF2B5EF4-FFF2-40B4-BE49-F238E27FC236}">
                <a16:creationId xmlns:a16="http://schemas.microsoft.com/office/drawing/2014/main" id="{A2A78F4E-25FB-4204-9521-891B209680C3}"/>
              </a:ext>
            </a:extLst>
          </p:cNvPr>
          <p:cNvSpPr txBox="1">
            <a:spLocks/>
          </p:cNvSpPr>
          <p:nvPr/>
        </p:nvSpPr>
        <p:spPr>
          <a:xfrm>
            <a:off x="540000" y="540000"/>
            <a:ext cx="11052000" cy="43200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Trabalhos voluntários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5F77E37-4298-4900-87FA-A6390BA08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9487" y="709147"/>
            <a:ext cx="3755366" cy="2719853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72CC2B0-7E0A-4BF6-B582-109A9C9E2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80152" y="3692787"/>
            <a:ext cx="4036438" cy="2270496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AD5DA9EA-48C7-4555-AD6A-10A639FCAF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898" y="4051540"/>
            <a:ext cx="6076950" cy="219075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7FDB890C-9E43-4CE7-BE53-DB1F443D5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4025" y="3058049"/>
            <a:ext cx="2410622" cy="1002117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3E924D92-45B9-4700-9B71-21FAE2BE26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000" y="1024605"/>
            <a:ext cx="3810754" cy="2140609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54C31B3E-59CC-4EE6-9BDF-433F483693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2514" y="1160679"/>
            <a:ext cx="2521706" cy="141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794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14D5BA6-92DE-4A5A-BD49-DFE1F5FA20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58DB212-BFA2-403F-85EF-DFD3FF6D973A}" type="slidenum">
              <a:rPr lang="pt-BR" noProof="0" smtClean="0"/>
              <a:t>3</a:t>
            </a:fld>
            <a:endParaRPr lang="pt-BR" noProof="0"/>
          </a:p>
        </p:txBody>
      </p:sp>
      <p:sp>
        <p:nvSpPr>
          <p:cNvPr id="3" name="Título 5">
            <a:extLst>
              <a:ext uri="{FF2B5EF4-FFF2-40B4-BE49-F238E27FC236}">
                <a16:creationId xmlns:a16="http://schemas.microsoft.com/office/drawing/2014/main" id="{A2A78F4E-25FB-4204-9521-891B209680C3}"/>
              </a:ext>
            </a:extLst>
          </p:cNvPr>
          <p:cNvSpPr txBox="1">
            <a:spLocks/>
          </p:cNvSpPr>
          <p:nvPr/>
        </p:nvSpPr>
        <p:spPr>
          <a:xfrm>
            <a:off x="570000" y="3213000"/>
            <a:ext cx="11052000" cy="43200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/>
              <a:t>Isso é tudo pessoal</a:t>
            </a:r>
          </a:p>
        </p:txBody>
      </p:sp>
    </p:spTree>
    <p:extLst>
      <p:ext uri="{BB962C8B-B14F-4D97-AF65-F5344CB8AC3E}">
        <p14:creationId xmlns:p14="http://schemas.microsoft.com/office/powerpoint/2010/main" val="12183948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ktronic">
      <a:dk1>
        <a:sysClr val="windowText" lastClr="000000"/>
      </a:dk1>
      <a:lt1>
        <a:sysClr val="window" lastClr="FFFFFF"/>
      </a:lt1>
      <a:dk2>
        <a:srgbClr val="3E434A"/>
      </a:dk2>
      <a:lt2>
        <a:srgbClr val="D7D8D2"/>
      </a:lt2>
      <a:accent1>
        <a:srgbClr val="1AB5D7"/>
      </a:accent1>
      <a:accent2>
        <a:srgbClr val="192852"/>
      </a:accent2>
      <a:accent3>
        <a:srgbClr val="74C044"/>
      </a:accent3>
      <a:accent4>
        <a:srgbClr val="A4CE3A"/>
      </a:accent4>
      <a:accent5>
        <a:srgbClr val="F05B24"/>
      </a:accent5>
      <a:accent6>
        <a:srgbClr val="F5F5F5"/>
      </a:accent6>
      <a:hlink>
        <a:srgbClr val="1AB5D7"/>
      </a:hlink>
      <a:folHlink>
        <a:srgbClr val="3E434A"/>
      </a:folHlink>
    </a:clrScheme>
    <a:fontScheme name="Custom 164">
      <a:majorFont>
        <a:latin typeface="Bookman Old Style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677383_TF66699876" id="{47D7EC22-41F0-4C59-B09E-1077FD3D725B}" vid="{61D92E00-2D31-40E1-8F0B-34CA3AAF974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BB8BD0-1203-44FD-A239-ECC49F53881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464B38D5-95D0-4710-B7D9-673E8E7CA31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41EC539-8BB8-450C-A808-015610205AE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montagem de fotos</Template>
  <TotalTime>241</TotalTime>
  <Words>37</Words>
  <Application>Microsoft Office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Bookman Old Style</vt:lpstr>
      <vt:lpstr>Calibri</vt:lpstr>
      <vt:lpstr>Corbel</vt:lpstr>
      <vt:lpstr>Times New Roman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Felipe (fexx) 27 anos, millennial Interior</dc:title>
  <dc:creator>Felipe Fexx</dc:creator>
  <cp:lastModifiedBy>Felipe Fexx</cp:lastModifiedBy>
  <cp:revision>5</cp:revision>
  <dcterms:created xsi:type="dcterms:W3CDTF">2021-08-23T23:32:14Z</dcterms:created>
  <dcterms:modified xsi:type="dcterms:W3CDTF">2021-08-24T12:00:37Z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